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1105" r:id="rId2"/>
    <p:sldId id="1106" r:id="rId3"/>
    <p:sldId id="1192" r:id="rId4"/>
    <p:sldId id="1155" r:id="rId5"/>
    <p:sldId id="986" r:id="rId6"/>
    <p:sldId id="1166" r:id="rId7"/>
    <p:sldId id="1167" r:id="rId8"/>
    <p:sldId id="1168" r:id="rId9"/>
    <p:sldId id="1169" r:id="rId10"/>
    <p:sldId id="994" r:id="rId11"/>
    <p:sldId id="280" r:id="rId12"/>
    <p:sldId id="1172" r:id="rId13"/>
    <p:sldId id="260" r:id="rId14"/>
    <p:sldId id="261" r:id="rId15"/>
    <p:sldId id="262" r:id="rId16"/>
    <p:sldId id="1196" r:id="rId17"/>
    <p:sldId id="1191" r:id="rId18"/>
    <p:sldId id="1115" r:id="rId19"/>
    <p:sldId id="1174" r:id="rId20"/>
    <p:sldId id="1129" r:id="rId21"/>
    <p:sldId id="1128" r:id="rId22"/>
    <p:sldId id="1177" r:id="rId23"/>
    <p:sldId id="1193" r:id="rId24"/>
    <p:sldId id="1176" r:id="rId25"/>
    <p:sldId id="1175" r:id="rId26"/>
    <p:sldId id="1194" r:id="rId27"/>
    <p:sldId id="105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6"/>
    <p:restoredTop sz="82413"/>
  </p:normalViewPr>
  <p:slideViewPr>
    <p:cSldViewPr snapToGrid="0" snapToObjects="1">
      <p:cViewPr varScale="1">
        <p:scale>
          <a:sx n="186" d="100"/>
          <a:sy n="186" d="100"/>
        </p:scale>
        <p:origin x="2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08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12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35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practical University educators.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3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0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group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 and engaging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and Web development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657115" cy="4294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name… Eric, Professor, or Mr. Pogue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preferences… I’m good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Web, or other development: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 – 3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Go – 4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C++, C, Web – 5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yourself… 40+ trips to India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team… I do wish I could be part of one of the Scrum Teams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7198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</p:txBody>
      </p:sp>
    </p:spTree>
    <p:extLst>
      <p:ext uri="{BB962C8B-B14F-4D97-AF65-F5344CB8AC3E}">
        <p14:creationId xmlns:p14="http://schemas.microsoft.com/office/powerpoint/2010/main" val="2836721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Prior to our next class please: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9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Get your headset with microphone for teaming and programming together activities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your first Scrum Team chapter review which will be on Fox chapter 1 which will require you to use you Discord server to communicate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Your Introductions</a:t>
            </a:r>
          </a:p>
        </p:txBody>
      </p:sp>
    </p:spTree>
    <p:extLst>
      <p:ext uri="{BB962C8B-B14F-4D97-AF65-F5344CB8AC3E}">
        <p14:creationId xmlns:p14="http://schemas.microsoft.com/office/powerpoint/2010/main" val="3655200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Programming Together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2998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Today we will be “programming together” by: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Making your initial Introduction post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Completing your Introduction assignment by responding to at least two of our classmates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time allows: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personal Discord account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scrum team’s Discord server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</a:t>
            </a:r>
            <a:r>
              <a:rPr lang="en-US" dirty="0"/>
              <a:t>O’Reilly Books</a:t>
            </a:r>
          </a:p>
        </p:txBody>
      </p:sp>
    </p:spTree>
    <p:extLst>
      <p:ext uri="{BB962C8B-B14F-4D97-AF65-F5344CB8AC3E}">
        <p14:creationId xmlns:p14="http://schemas.microsoft.com/office/powerpoint/2010/main" val="2979548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Software Engineering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73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676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the course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today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to make our time together effective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Community &amp; 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382786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7443</TotalTime>
  <Words>1365</Words>
  <Application>Microsoft Macintosh PowerPoint</Application>
  <PresentationFormat>Widescreen</PresentationFormat>
  <Paragraphs>217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Foreshadowing Your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PowerPoint Presentation</vt:lpstr>
      <vt:lpstr>Recall Scrum Team Names</vt:lpstr>
      <vt:lpstr>Introductions</vt:lpstr>
      <vt:lpstr>Programming Together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335</cp:revision>
  <dcterms:created xsi:type="dcterms:W3CDTF">2020-08-26T19:34:34Z</dcterms:created>
  <dcterms:modified xsi:type="dcterms:W3CDTF">2021-01-18T18:39:33Z</dcterms:modified>
</cp:coreProperties>
</file>

<file path=docProps/thumbnail.jpeg>
</file>